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481C-0296-4C6C-953A-83B4ED59F954}" type="datetimeFigureOut">
              <a:rPr lang="nl-NL" smtClean="0"/>
              <a:t>6-9-2016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1A5C-D01A-4F9B-8C6A-21CD7DD014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0596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481C-0296-4C6C-953A-83B4ED59F954}" type="datetimeFigureOut">
              <a:rPr lang="nl-NL" smtClean="0"/>
              <a:t>6-9-2016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1A5C-D01A-4F9B-8C6A-21CD7DD014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73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481C-0296-4C6C-953A-83B4ED59F954}" type="datetimeFigureOut">
              <a:rPr lang="nl-NL" smtClean="0"/>
              <a:t>6-9-2016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1A5C-D01A-4F9B-8C6A-21CD7DD014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634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481C-0296-4C6C-953A-83B4ED59F954}" type="datetimeFigureOut">
              <a:rPr lang="nl-NL" smtClean="0"/>
              <a:t>6-9-2016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1A5C-D01A-4F9B-8C6A-21CD7DD014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64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481C-0296-4C6C-953A-83B4ED59F954}" type="datetimeFigureOut">
              <a:rPr lang="nl-NL" smtClean="0"/>
              <a:t>6-9-2016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1A5C-D01A-4F9B-8C6A-21CD7DD014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82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481C-0296-4C6C-953A-83B4ED59F954}" type="datetimeFigureOut">
              <a:rPr lang="nl-NL" smtClean="0"/>
              <a:t>6-9-2016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1A5C-D01A-4F9B-8C6A-21CD7DD014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22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481C-0296-4C6C-953A-83B4ED59F954}" type="datetimeFigureOut">
              <a:rPr lang="nl-NL" smtClean="0"/>
              <a:t>6-9-2016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1A5C-D01A-4F9B-8C6A-21CD7DD014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619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481C-0296-4C6C-953A-83B4ED59F954}" type="datetimeFigureOut">
              <a:rPr lang="nl-NL" smtClean="0"/>
              <a:t>6-9-2016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1A5C-D01A-4F9B-8C6A-21CD7DD014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835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481C-0296-4C6C-953A-83B4ED59F954}" type="datetimeFigureOut">
              <a:rPr lang="nl-NL" smtClean="0"/>
              <a:t>6-9-2016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1A5C-D01A-4F9B-8C6A-21CD7DD014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995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481C-0296-4C6C-953A-83B4ED59F954}" type="datetimeFigureOut">
              <a:rPr lang="nl-NL" smtClean="0"/>
              <a:t>6-9-2016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1A5C-D01A-4F9B-8C6A-21CD7DD014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87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481C-0296-4C6C-953A-83B4ED59F954}" type="datetimeFigureOut">
              <a:rPr lang="nl-NL" smtClean="0"/>
              <a:t>6-9-2016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1A5C-D01A-4F9B-8C6A-21CD7DD014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53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9481C-0296-4C6C-953A-83B4ED59F954}" type="datetimeFigureOut">
              <a:rPr lang="nl-NL" smtClean="0"/>
              <a:t>6-9-2016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61A5C-D01A-4F9B-8C6A-21CD7DD014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15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ROZEN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6552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</a:t>
            </a:r>
            <a:r>
              <a:rPr lang="nl-NL" dirty="0" err="1"/>
              <a:t>Phyllostachys</a:t>
            </a:r>
            <a:r>
              <a:rPr lang="nl-NL" dirty="0"/>
              <a:t> nigra</a:t>
            </a:r>
          </a:p>
        </p:txBody>
      </p:sp>
      <p:pic>
        <p:nvPicPr>
          <p:cNvPr id="66562" name="Picture 2" descr="http://grow.ars-informatica.ca/images/black_bamb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760" y="1412776"/>
            <a:ext cx="38481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306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</a:t>
            </a:r>
            <a:r>
              <a:rPr lang="nl-NL" dirty="0" err="1"/>
              <a:t>Pseudosasa</a:t>
            </a:r>
            <a:r>
              <a:rPr lang="nl-NL" dirty="0"/>
              <a:t> </a:t>
            </a:r>
            <a:r>
              <a:rPr lang="nl-NL" dirty="0" err="1"/>
              <a:t>japonica</a:t>
            </a:r>
            <a:endParaRPr lang="nl-NL" dirty="0"/>
          </a:p>
        </p:txBody>
      </p:sp>
      <p:pic>
        <p:nvPicPr>
          <p:cNvPr id="67586" name="Picture 2" descr="http://www.bamboehaag.nl/Media/Voorbeelden/Haag%20met%20Japanse%20pijlenbamboe%20Pseudosasa%20japonica%20600px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9616" y="1628801"/>
            <a:ext cx="6557482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040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</a:t>
            </a:r>
            <a:r>
              <a:rPr lang="nl-NL" dirty="0" err="1"/>
              <a:t>Sasa</a:t>
            </a:r>
            <a:r>
              <a:rPr lang="nl-NL" dirty="0"/>
              <a:t> </a:t>
            </a:r>
            <a:r>
              <a:rPr lang="nl-NL" dirty="0" err="1"/>
              <a:t>palmata</a:t>
            </a:r>
            <a:endParaRPr lang="nl-NL" dirty="0"/>
          </a:p>
        </p:txBody>
      </p:sp>
      <p:pic>
        <p:nvPicPr>
          <p:cNvPr id="68610" name="Picture 2" descr="http://3.bp.blogspot.com/_21_UkiqioPk/TMc0yMNjpkI/AAAAAAAAAZU/s-c6KITOKsY/s1600/bamboo-sasa+palm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944" y="1268761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 descr="http://2.bp.blogspot.com/_21_UkiqioPk/TMcw4XjNeHI/AAAAAAAAAY0/fDTMtSKyI9I/s1600/Bamboo-SasaPalmat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2564904"/>
            <a:ext cx="4799856" cy="359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216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</a:t>
            </a:r>
            <a:r>
              <a:rPr lang="nl-NL" dirty="0" err="1"/>
              <a:t>Pleiobastus</a:t>
            </a:r>
            <a:r>
              <a:rPr lang="nl-NL" dirty="0"/>
              <a:t> </a:t>
            </a:r>
            <a:r>
              <a:rPr lang="nl-NL" dirty="0" err="1"/>
              <a:t>auricomus</a:t>
            </a:r>
            <a:endParaRPr lang="nl-NL" dirty="0"/>
          </a:p>
        </p:txBody>
      </p:sp>
      <p:pic>
        <p:nvPicPr>
          <p:cNvPr id="69634" name="Picture 2" descr="http://www.mon-jardin.ch/cms/images/articles/99_1_1221081319_th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5840" y="1772816"/>
            <a:ext cx="2088232" cy="314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34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Rosa </a:t>
            </a:r>
            <a:r>
              <a:rPr lang="nl-NL" dirty="0" err="1" smtClean="0"/>
              <a:t>alchymist</a:t>
            </a:r>
            <a:r>
              <a:rPr lang="nl-NL" dirty="0" smtClean="0"/>
              <a:t>, klimrozen</a:t>
            </a:r>
            <a:endParaRPr lang="nl-NL" dirty="0"/>
          </a:p>
        </p:txBody>
      </p:sp>
      <p:pic>
        <p:nvPicPr>
          <p:cNvPr id="70658" name="Picture 2" descr="http://farm1.static.flickr.com/75/187513946_02677a4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1839687"/>
            <a:ext cx="47625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Picture 4" descr="http://hortiplex.gardenweb.com/plants/jour/p/77/gw1049777/67253100258377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2104" y="1844824"/>
            <a:ext cx="28575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07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2. Rosa (theehybriden</a:t>
            </a:r>
            <a:r>
              <a:rPr lang="nl-NL" dirty="0" smtClean="0"/>
              <a:t>), grootbloemige rozen</a:t>
            </a:r>
            <a:endParaRPr lang="nl-NL" dirty="0"/>
          </a:p>
        </p:txBody>
      </p:sp>
      <p:pic>
        <p:nvPicPr>
          <p:cNvPr id="71682" name="Picture 2" descr="http://www.mijnrozentuin.be/rozen/rozen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9656" y="1772816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843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3. Rosa 'The </a:t>
            </a:r>
            <a:r>
              <a:rPr lang="nl-NL" dirty="0" err="1"/>
              <a:t>Fairy</a:t>
            </a:r>
            <a:r>
              <a:rPr lang="nl-NL" dirty="0"/>
              <a:t>' (</a:t>
            </a:r>
            <a:r>
              <a:rPr lang="nl-NL" dirty="0" err="1"/>
              <a:t>Floribunda</a:t>
            </a:r>
            <a:r>
              <a:rPr lang="nl-NL" dirty="0"/>
              <a:t>-rozen</a:t>
            </a:r>
            <a:r>
              <a:rPr lang="nl-NL" dirty="0" smtClean="0"/>
              <a:t>), trosrozen.</a:t>
            </a:r>
            <a:endParaRPr lang="nl-NL" dirty="0"/>
          </a:p>
        </p:txBody>
      </p:sp>
      <p:pic>
        <p:nvPicPr>
          <p:cNvPr id="72706" name="Picture 2" descr="http://www.wiebe-wesstra-voor-uw-tuin.nl/images/Rosa_FAIRY_DANCE_Harward_%20Miniatura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394"/>
          <a:stretch/>
        </p:blipFill>
        <p:spPr bwMode="auto">
          <a:xfrm>
            <a:off x="2639616" y="1700808"/>
            <a:ext cx="667585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80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Rosa, baby of miniatuur rozen.</a:t>
            </a:r>
            <a:endParaRPr lang="nl-NL" dirty="0"/>
          </a:p>
        </p:txBody>
      </p:sp>
      <p:pic>
        <p:nvPicPr>
          <p:cNvPr id="73730" name="Picture 2" descr="http://www.mijnrozentuin.be/miniatuurrozen/miniatuurrozen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7728" y="1700808"/>
            <a:ext cx="412845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651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Rosa '</a:t>
            </a:r>
            <a:r>
              <a:rPr lang="nl-NL" dirty="0" err="1"/>
              <a:t>Snow</a:t>
            </a:r>
            <a:r>
              <a:rPr lang="nl-NL" dirty="0"/>
              <a:t> </a:t>
            </a:r>
            <a:r>
              <a:rPr lang="nl-NL" dirty="0" smtClean="0"/>
              <a:t>Ballet‘, heester rozen</a:t>
            </a:r>
            <a:endParaRPr lang="nl-NL" dirty="0"/>
          </a:p>
        </p:txBody>
      </p:sp>
      <p:pic>
        <p:nvPicPr>
          <p:cNvPr id="74754" name="Picture 2" descr="http://shop-static.mein-schoener-garten.de/chameleon/mediapool/thumbs/a/60/product_gallery_large_1327368271_PS51-14-8-P-Pflanzen-Rosen-Bodendeckerrosen-Bodendeckerrose-Snow_a60cecff-69e0-97f3-c766-cea68dac48b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704" y="1196753"/>
            <a:ext cx="52768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162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6. Rosa </a:t>
            </a:r>
            <a:r>
              <a:rPr lang="nl-NL" dirty="0" err="1"/>
              <a:t>rugosa</a:t>
            </a:r>
            <a:r>
              <a:rPr lang="nl-NL" dirty="0"/>
              <a:t> </a:t>
            </a:r>
            <a:r>
              <a:rPr lang="nl-NL" dirty="0" smtClean="0"/>
              <a:t>'Alba‘, Botanische rozen</a:t>
            </a:r>
            <a:endParaRPr lang="nl-NL" dirty="0"/>
          </a:p>
        </p:txBody>
      </p:sp>
      <p:pic>
        <p:nvPicPr>
          <p:cNvPr id="75778" name="Picture 2" descr="http://botanicum-spb.ru/files/products/Rosa%20rugosa%20al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672" y="1628801"/>
            <a:ext cx="5688632" cy="394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505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BAMBOE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592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</a:t>
            </a:r>
            <a:r>
              <a:rPr lang="nl-NL" dirty="0" err="1"/>
              <a:t>Fargesia</a:t>
            </a:r>
            <a:r>
              <a:rPr lang="nl-NL" dirty="0"/>
              <a:t> </a:t>
            </a:r>
            <a:r>
              <a:rPr lang="nl-NL" dirty="0" err="1"/>
              <a:t>nitida</a:t>
            </a:r>
            <a:r>
              <a:rPr lang="nl-NL" dirty="0"/>
              <a:t> '</a:t>
            </a:r>
            <a:r>
              <a:rPr lang="nl-NL" dirty="0" err="1"/>
              <a:t>Nympenburg</a:t>
            </a:r>
            <a:r>
              <a:rPr lang="nl-NL" dirty="0"/>
              <a:t>'</a:t>
            </a:r>
          </a:p>
        </p:txBody>
      </p:sp>
      <p:pic>
        <p:nvPicPr>
          <p:cNvPr id="65538" name="Picture 2" descr="http://www.esveld.nl/plantdias/61/6100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7688" y="1412775"/>
            <a:ext cx="3816424" cy="487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0289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Breedbeeld</PresentationFormat>
  <Paragraphs>13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ROZEN</vt:lpstr>
      <vt:lpstr>1. Rosa alchymist, klimrozen</vt:lpstr>
      <vt:lpstr>2. Rosa (theehybriden), grootbloemige rozen</vt:lpstr>
      <vt:lpstr>3. Rosa 'The Fairy' (Floribunda-rozen), trosrozen.</vt:lpstr>
      <vt:lpstr>4. Rosa, baby of miniatuur rozen.</vt:lpstr>
      <vt:lpstr>5. Rosa 'Snow Ballet‘, heester rozen</vt:lpstr>
      <vt:lpstr>6. Rosa rugosa 'Alba‘, Botanische rozen</vt:lpstr>
      <vt:lpstr>BAMBOE</vt:lpstr>
      <vt:lpstr>1. Fargesia nitida 'Nympenburg'</vt:lpstr>
      <vt:lpstr>2. Phyllostachys nigra</vt:lpstr>
      <vt:lpstr>3. Pseudosasa japonica</vt:lpstr>
      <vt:lpstr>4. Sasa palmata</vt:lpstr>
      <vt:lpstr>5. Pleiobastus auricomus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Regien ten Napel</dc:creator>
  <cp:lastModifiedBy>Regien ten Napel</cp:lastModifiedBy>
  <cp:revision>2</cp:revision>
  <dcterms:created xsi:type="dcterms:W3CDTF">2016-09-06T07:47:58Z</dcterms:created>
  <dcterms:modified xsi:type="dcterms:W3CDTF">2016-09-06T07:48:37Z</dcterms:modified>
</cp:coreProperties>
</file>